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5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0136-0EF4-45C0-B187-F93D2F6B14A8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FDD5-7204-45C3-BFDC-F819BBE10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90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0136-0EF4-45C0-B187-F93D2F6B14A8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FDD5-7204-45C3-BFDC-F819BBE10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07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0136-0EF4-45C0-B187-F93D2F6B14A8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FDD5-7204-45C3-BFDC-F819BBE10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18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0136-0EF4-45C0-B187-F93D2F6B14A8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FDD5-7204-45C3-BFDC-F819BBE10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78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0136-0EF4-45C0-B187-F93D2F6B14A8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FDD5-7204-45C3-BFDC-F819BBE10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27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0136-0EF4-45C0-B187-F93D2F6B14A8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FDD5-7204-45C3-BFDC-F819BBE10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8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0136-0EF4-45C0-B187-F93D2F6B14A8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FDD5-7204-45C3-BFDC-F819BBE10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37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0136-0EF4-45C0-B187-F93D2F6B14A8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FDD5-7204-45C3-BFDC-F819BBE10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87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0136-0EF4-45C0-B187-F93D2F6B14A8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FDD5-7204-45C3-BFDC-F819BBE10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30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0136-0EF4-45C0-B187-F93D2F6B14A8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FDD5-7204-45C3-BFDC-F819BBE10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22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0136-0EF4-45C0-B187-F93D2F6B14A8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FDD5-7204-45C3-BFDC-F819BBE10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1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50136-0EF4-45C0-B187-F93D2F6B14A8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8FDD5-7204-45C3-BFDC-F819BBE10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14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850" y="-723843"/>
            <a:ext cx="7448550" cy="10534594"/>
          </a:xfrm>
        </p:spPr>
      </p:pic>
    </p:spTree>
    <p:extLst>
      <p:ext uri="{BB962C8B-B14F-4D97-AF65-F5344CB8AC3E}">
        <p14:creationId xmlns:p14="http://schemas.microsoft.com/office/powerpoint/2010/main" val="1935158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高野　元気</dc:creator>
  <cp:lastModifiedBy>高野 元気</cp:lastModifiedBy>
  <cp:revision>12</cp:revision>
  <cp:lastPrinted>2023-10-24T04:20:25Z</cp:lastPrinted>
  <dcterms:created xsi:type="dcterms:W3CDTF">2023-10-05T01:55:05Z</dcterms:created>
  <dcterms:modified xsi:type="dcterms:W3CDTF">2024-09-04T02:27:03Z</dcterms:modified>
</cp:coreProperties>
</file>