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9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23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61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92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28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38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55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07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13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04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D8C4A-4877-4701-97B0-8E530A52A5F8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C256-D220-42B5-B61C-565D0425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21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733326"/>
            <a:ext cx="9144000" cy="61415"/>
          </a:xfrm>
          <a:prstGeom prst="rect">
            <a:avLst/>
          </a:prstGeom>
          <a:gradFill flip="none" rotWithShape="1">
            <a:gsLst>
              <a:gs pos="32000">
                <a:srgbClr val="73D397"/>
              </a:gs>
              <a:gs pos="0">
                <a:srgbClr val="00B050"/>
              </a:gs>
              <a:gs pos="68000">
                <a:srgbClr val="00B050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pic>
        <p:nvPicPr>
          <p:cNvPr id="1026" name="Picture 2" descr="新潟市：トップページ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2" b="2780"/>
          <a:stretch/>
        </p:blipFill>
        <p:spPr bwMode="auto">
          <a:xfrm>
            <a:off x="7356531" y="172582"/>
            <a:ext cx="1587150" cy="45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18673" y="109722"/>
            <a:ext cx="4344648" cy="6001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企業名・</a:t>
            </a:r>
            <a:r>
              <a:rPr lang="en-US" altLang="ja-JP" sz="33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CI</a:t>
            </a:r>
            <a:r>
              <a:rPr lang="ja-JP" altLang="en-US" sz="33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等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47433"/>
              </p:ext>
            </p:extLst>
          </p:nvPr>
        </p:nvGraphicFramePr>
        <p:xfrm>
          <a:off x="147483" y="839318"/>
          <a:ext cx="8834285" cy="179607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56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2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06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企業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概要</a:t>
                      </a: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所在地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業種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41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Ｈ　Ｐ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内容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648440" y="112411"/>
            <a:ext cx="2557099" cy="6001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3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各認定ロゴ</a:t>
            </a: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779063"/>
              </p:ext>
            </p:extLst>
          </p:nvPr>
        </p:nvGraphicFramePr>
        <p:xfrm>
          <a:off x="147483" y="3100898"/>
          <a:ext cx="8859135" cy="357060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026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2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7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取組んでいるまたは取組みたいテーマ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具体的な自社の取組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014258"/>
                  </a:ext>
                </a:extLst>
              </a:tr>
              <a:tr h="3181986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 時間や場所にとらわれない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 多様で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柔軟な働き方の推進</a:t>
                      </a: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 子育て・介護・治療と仕事の両立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</a:t>
                      </a:r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働きがいの向上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 人材定着、育成や教育の充実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 所定外労働の削減</a:t>
                      </a: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 休暇の取得促進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 女性の活躍推進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</a:t>
                      </a:r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高齢者の活躍推進</a:t>
                      </a: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 </a:t>
                      </a:r>
                      <a:r>
                        <a:rPr kumimoji="1" lang="ja-JP" altLang="en-US" sz="1400" b="1" dirty="0" err="1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障がい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者の活躍推進</a:t>
                      </a: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 若年層の雇用促進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</a:t>
                      </a:r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多様な人材活用</a:t>
                      </a:r>
                      <a:r>
                        <a:rPr kumimoji="1" lang="ja-JP" altLang="en-US" sz="1200" b="1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（短時間就労、外国人材など）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</a:t>
                      </a:r>
                      <a:r>
                        <a:rPr kumimoji="1" lang="ja-JP" altLang="en-US" sz="1400" b="1" baseline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健康づくりの推進</a:t>
                      </a: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□ その他（　　　　　　　　　　　　　　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kumimoji="1" lang="en-US" altLang="ja-JP" sz="1800" dirty="0" smtClean="0">
                        <a:solidFill>
                          <a:sysClr val="windowText" lastClr="00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-103241" y="2625383"/>
            <a:ext cx="6666272" cy="47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2000" dirty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人材確保・育成、働き方改革について</a:t>
            </a:r>
            <a:r>
              <a:rPr lang="en-US" altLang="ja-JP" sz="2000" dirty="0" smtClean="0">
                <a:solidFill>
                  <a:sysClr val="windowText" lastClr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en-US" altLang="ja-JP" sz="2000" dirty="0">
              <a:solidFill>
                <a:sysClr val="windowText" lastClr="00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84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718579"/>
            <a:ext cx="9144000" cy="61415"/>
          </a:xfrm>
          <a:prstGeom prst="rect">
            <a:avLst/>
          </a:prstGeom>
          <a:gradFill flip="none" rotWithShape="1">
            <a:gsLst>
              <a:gs pos="32000">
                <a:srgbClr val="73D397"/>
              </a:gs>
              <a:gs pos="0">
                <a:srgbClr val="00B050"/>
              </a:gs>
              <a:gs pos="68000">
                <a:srgbClr val="00B050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pic>
        <p:nvPicPr>
          <p:cNvPr id="1026" name="Picture 2" descr="新潟市：トップページ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2" b="2780"/>
          <a:stretch/>
        </p:blipFill>
        <p:spPr bwMode="auto">
          <a:xfrm>
            <a:off x="7356531" y="157835"/>
            <a:ext cx="1587150" cy="45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18673" y="94975"/>
            <a:ext cx="4344648" cy="6001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企業名・</a:t>
            </a:r>
            <a:r>
              <a:rPr lang="en-US" altLang="ja-JP" sz="33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CI</a:t>
            </a:r>
            <a:r>
              <a:rPr lang="ja-JP" altLang="en-US" sz="33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48440" y="97664"/>
            <a:ext cx="2557099" cy="6001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3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各認定ロゴ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2066" y="1481064"/>
            <a:ext cx="8731615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5400" b="1" dirty="0">
              <a:solidFill>
                <a:schemeClr val="bg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54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（別紙</a:t>
            </a:r>
            <a:r>
              <a:rPr lang="ja-JP" altLang="en-US" sz="540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）取組シート</a:t>
            </a:r>
            <a:r>
              <a:rPr lang="ja-JP" altLang="en-US" sz="405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4050" b="1" dirty="0">
              <a:solidFill>
                <a:schemeClr val="bg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405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共有したい取組や</a:t>
            </a:r>
            <a:r>
              <a:rPr lang="en-US" altLang="ja-JP" sz="405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</a:t>
            </a:r>
            <a:r>
              <a:rPr lang="en-US" altLang="ja-JP" sz="405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R</a:t>
            </a:r>
            <a:r>
              <a:rPr lang="ja-JP" altLang="en-US" sz="405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したい情報を、</a:t>
            </a:r>
            <a:endParaRPr lang="en-US" altLang="ja-JP" sz="4050" b="1" dirty="0">
              <a:solidFill>
                <a:schemeClr val="bg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405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自由</a:t>
            </a:r>
            <a:r>
              <a:rPr lang="ja-JP" altLang="en-US" sz="405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</a:t>
            </a:r>
            <a:r>
              <a:rPr lang="ja-JP" altLang="en-US" sz="405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記載</a:t>
            </a:r>
            <a:r>
              <a:rPr lang="ja-JP" altLang="en-US" sz="405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して</a:t>
            </a:r>
            <a:r>
              <a:rPr lang="ja-JP" altLang="en-US" sz="405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ください</a:t>
            </a:r>
            <a:r>
              <a:rPr lang="ja-JP" altLang="en-US" sz="405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5400" b="1" dirty="0">
              <a:solidFill>
                <a:schemeClr val="bg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70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 </a:t>
            </a:r>
            <a:endParaRPr lang="en-US" altLang="ja-JP" sz="2700" b="1" dirty="0" smtClean="0">
              <a:solidFill>
                <a:schemeClr val="bg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27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sz="270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270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画像も可</a:t>
            </a:r>
            <a:endParaRPr lang="en-US" altLang="ja-JP" sz="2700" b="1" dirty="0">
              <a:solidFill>
                <a:schemeClr val="bg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en-US" altLang="ja-JP" sz="27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270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内容について市で</a:t>
            </a:r>
            <a:r>
              <a:rPr lang="ja-JP" altLang="en-US" sz="27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問い合</a:t>
            </a:r>
            <a:r>
              <a:rPr lang="ja-JP" altLang="en-US" sz="2700" b="1" dirty="0" smtClean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わせする</a:t>
            </a:r>
            <a:r>
              <a:rPr lang="ja-JP" altLang="en-US" sz="2700" b="1" dirty="0">
                <a:solidFill>
                  <a:schemeClr val="bg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場合があります。</a:t>
            </a:r>
            <a:endParaRPr lang="ja-JP" altLang="en-US" sz="2400" b="1" dirty="0">
              <a:solidFill>
                <a:schemeClr val="bg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8673" y="889377"/>
            <a:ext cx="8918402" cy="576214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8978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47</Words>
  <Application>Microsoft Office PowerPoint</Application>
  <PresentationFormat>画面に合わせる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共有 PC</dc:creator>
  <cp:lastModifiedBy>津野　聖</cp:lastModifiedBy>
  <cp:revision>30</cp:revision>
  <cp:lastPrinted>2025-03-31T00:22:17Z</cp:lastPrinted>
  <dcterms:created xsi:type="dcterms:W3CDTF">2025-03-20T13:10:06Z</dcterms:created>
  <dcterms:modified xsi:type="dcterms:W3CDTF">2025-03-31T00:22:19Z</dcterms:modified>
</cp:coreProperties>
</file>